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9"/>
  </p:handoutMasterIdLst>
  <p:sldIdLst>
    <p:sldId id="362" r:id="rId3"/>
    <p:sldId id="403" r:id="rId5"/>
    <p:sldId id="404" r:id="rId6"/>
    <p:sldId id="368" r:id="rId7"/>
    <p:sldId id="391" r:id="rId8"/>
    <p:sldId id="392" r:id="rId9"/>
    <p:sldId id="399" r:id="rId10"/>
    <p:sldId id="389" r:id="rId11"/>
    <p:sldId id="393" r:id="rId12"/>
    <p:sldId id="394" r:id="rId13"/>
    <p:sldId id="395" r:id="rId14"/>
    <p:sldId id="396" r:id="rId15"/>
    <p:sldId id="397" r:id="rId16"/>
    <p:sldId id="400" r:id="rId17"/>
    <p:sldId id="390" r:id="rId18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FF"/>
    <a:srgbClr val="F5F5F5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61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3" Type="http://schemas.openxmlformats.org/officeDocument/2006/relationships/tags" Target="tags/tag106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handoutMaster" Target="handoutMasters/handoutMaster1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en-US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en-US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en-US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.png"/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6" Type="http://schemas.openxmlformats.org/officeDocument/2006/relationships/tags" Target="../tags/tag25.xml"/><Relationship Id="rId5" Type="http://schemas.openxmlformats.org/officeDocument/2006/relationships/tags" Target="../tags/tag24.xml"/><Relationship Id="rId4" Type="http://schemas.openxmlformats.org/officeDocument/2006/relationships/tags" Target="../tags/tag23.xml"/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7" Type="http://schemas.openxmlformats.org/officeDocument/2006/relationships/tags" Target="../tags/tag31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9" Type="http://schemas.openxmlformats.org/officeDocument/2006/relationships/tags" Target="../tags/tag39.xml"/><Relationship Id="rId8" Type="http://schemas.openxmlformats.org/officeDocument/2006/relationships/tags" Target="../tags/tag38.xml"/><Relationship Id="rId7" Type="http://schemas.openxmlformats.org/officeDocument/2006/relationships/tags" Target="../tags/tag37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5" Type="http://schemas.openxmlformats.org/officeDocument/2006/relationships/tags" Target="../tags/tag43.xml"/><Relationship Id="rId4" Type="http://schemas.openxmlformats.org/officeDocument/2006/relationships/tags" Target="../tags/tag42.xml"/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4" Type="http://schemas.openxmlformats.org/officeDocument/2006/relationships/tags" Target="../tags/tag46.xml"/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7" Type="http://schemas.openxmlformats.org/officeDocument/2006/relationships/tags" Target="../tags/tag52.xml"/><Relationship Id="rId6" Type="http://schemas.openxmlformats.org/officeDocument/2006/relationships/tags" Target="../tags/tag51.xml"/><Relationship Id="rId5" Type="http://schemas.openxmlformats.org/officeDocument/2006/relationships/tags" Target="../tags/tag50.xml"/><Relationship Id="rId4" Type="http://schemas.openxmlformats.org/officeDocument/2006/relationships/tags" Target="../tags/tag49.xml"/><Relationship Id="rId3" Type="http://schemas.openxmlformats.org/officeDocument/2006/relationships/tags" Target="../tags/tag48.xml"/><Relationship Id="rId2" Type="http://schemas.openxmlformats.org/officeDocument/2006/relationships/tags" Target="../tags/tag47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7.xml"/><Relationship Id="rId5" Type="http://schemas.openxmlformats.org/officeDocument/2006/relationships/tags" Target="../tags/tag56.xml"/><Relationship Id="rId4" Type="http://schemas.openxmlformats.org/officeDocument/2006/relationships/tags" Target="../tags/tag55.xml"/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5" Type="http://schemas.openxmlformats.org/officeDocument/2006/relationships/tags" Target="../tags/tag61.xml"/><Relationship Id="rId4" Type="http://schemas.openxmlformats.org/officeDocument/2006/relationships/tags" Target="../tags/tag60.xml"/><Relationship Id="rId3" Type="http://schemas.openxmlformats.org/officeDocument/2006/relationships/tags" Target="../tags/tag59.xml"/><Relationship Id="rId2" Type="http://schemas.openxmlformats.org/officeDocument/2006/relationships/tags" Target="../tags/tag58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66.xml"/><Relationship Id="rId5" Type="http://schemas.openxmlformats.org/officeDocument/2006/relationships/tags" Target="../tags/tag65.xml"/><Relationship Id="rId4" Type="http://schemas.openxmlformats.org/officeDocument/2006/relationships/tags" Target="../tags/tag64.xml"/><Relationship Id="rId3" Type="http://schemas.openxmlformats.org/officeDocument/2006/relationships/tags" Target="../tags/tag63.xml"/><Relationship Id="rId2" Type="http://schemas.openxmlformats.org/officeDocument/2006/relationships/tags" Target="../tags/tag6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4∶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524000" y="914400"/>
            <a:ext cx="9144000" cy="2570400"/>
          </a:xfrm>
        </p:spPr>
        <p:txBody>
          <a:bodyPr lIns="90000" tIns="46800" rIns="90000" bIns="46800" anchor="ctr" anchorCtr="0">
            <a:normAutofit/>
          </a:bodyPr>
          <a:lstStyle>
            <a:lvl1pPr algn="ctr">
              <a:defRPr sz="54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524000" y="3560400"/>
            <a:ext cx="9144000" cy="1472400"/>
          </a:xfrm>
        </p:spPr>
        <p:txBody>
          <a:bodyPr lIns="90000" tIns="46800" rIns="90000" bIns="46800" anchor="ctr" anchorCtr="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16∶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ctr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 anchor="ctr" anchorCtr="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>
              <a:defRPr sz="2400"/>
            </a:lvl1pPr>
          </a:lstStyle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grpSp>
        <p:nvGrpSpPr>
          <p:cNvPr id="25" name="组合 24"/>
          <p:cNvGrpSpPr/>
          <p:nvPr userDrawn="1"/>
        </p:nvGrpSpPr>
        <p:grpSpPr>
          <a:xfrm>
            <a:off x="9943465" y="709930"/>
            <a:ext cx="1521460" cy="424815"/>
            <a:chOff x="16340" y="678"/>
            <a:chExt cx="2396" cy="669"/>
          </a:xfrm>
        </p:grpSpPr>
        <p:pic>
          <p:nvPicPr>
            <p:cNvPr id="9" name="图片 8" descr="湖蓝色#1E90FF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6340" y="678"/>
              <a:ext cx="444" cy="669"/>
            </a:xfrm>
            <a:prstGeom prst="rect">
              <a:avLst/>
            </a:prstGeom>
          </p:spPr>
        </p:pic>
        <p:sp>
          <p:nvSpPr>
            <p:cNvPr id="10" name="文本框 9"/>
            <p:cNvSpPr txBox="1"/>
            <p:nvPr/>
          </p:nvSpPr>
          <p:spPr>
            <a:xfrm>
              <a:off x="16808" y="719"/>
              <a:ext cx="1929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000">
                  <a:solidFill>
                    <a:srgbClr val="646464"/>
                  </a:solidFill>
                  <a:latin typeface="仓耳渔阳体" panose="02020400000000000000" charset="-128"/>
                  <a:ea typeface="仓耳渔阳体" panose="02020400000000000000" charset="-128"/>
                  <a:cs typeface="PingFang SC Regular" panose="020B0400000000000000" charset="-122"/>
                  <a:sym typeface="+mn-ea"/>
                </a:rPr>
                <a:t>水哥化学</a:t>
              </a:r>
              <a:endParaRPr lang="zh-CN" altLang="en-US" sz="2000">
                <a:solidFill>
                  <a:srgbClr val="646464"/>
                </a:solidFill>
                <a:latin typeface="仓耳渔阳体" panose="02020400000000000000" charset="-128"/>
                <a:ea typeface="仓耳渔阳体" panose="02020400000000000000" charset="-128"/>
                <a:cs typeface="PingFang SC Regular" panose="020B0400000000000000" charset="-122"/>
                <a:sym typeface="+mn-ea"/>
              </a:endParaRPr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（无logo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>
              <a:defRPr sz="2400"/>
            </a:lvl1pPr>
          </a:lstStyle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04000"/>
            <a:ext cx="5342400" cy="4140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04000"/>
            <a:ext cx="5342400" cy="4140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397600"/>
            <a:ext cx="9799200" cy="11052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504000"/>
          </a:xfrm>
        </p:spPr>
        <p:txBody>
          <a:bodyPr lIns="90000" tIns="46800" rIns="90000" bIns="46800" anchor="ctr" anchorCtr="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0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9" Type="http://schemas.openxmlformats.org/officeDocument/2006/relationships/tags" Target="../tags/tag72.xml"/><Relationship Id="rId18" Type="http://schemas.openxmlformats.org/officeDocument/2006/relationships/tags" Target="../tags/tag71.xml"/><Relationship Id="rId17" Type="http://schemas.openxmlformats.org/officeDocument/2006/relationships/tags" Target="../tags/tag70.xml"/><Relationship Id="rId16" Type="http://schemas.openxmlformats.org/officeDocument/2006/relationships/tags" Target="../tags/tag69.xml"/><Relationship Id="rId15" Type="http://schemas.openxmlformats.org/officeDocument/2006/relationships/tags" Target="../tags/tag68.xml"/><Relationship Id="rId14" Type="http://schemas.openxmlformats.org/officeDocument/2006/relationships/tags" Target="../tags/tag67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9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ea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9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9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9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9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75.xml"/><Relationship Id="rId3" Type="http://schemas.openxmlformats.org/officeDocument/2006/relationships/image" Target="../media/image2.png"/><Relationship Id="rId2" Type="http://schemas.openxmlformats.org/officeDocument/2006/relationships/tags" Target="../tags/tag74.xml"/><Relationship Id="rId1" Type="http://schemas.openxmlformats.org/officeDocument/2006/relationships/tags" Target="../tags/tag73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78.xml"/><Relationship Id="rId3" Type="http://schemas.openxmlformats.org/officeDocument/2006/relationships/image" Target="../media/image3.png"/><Relationship Id="rId2" Type="http://schemas.openxmlformats.org/officeDocument/2006/relationships/tags" Target="../tags/tag77.xml"/><Relationship Id="rId1" Type="http://schemas.openxmlformats.org/officeDocument/2006/relationships/tags" Target="../tags/tag7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81.xml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tags" Target="../tags/tag80.xml"/><Relationship Id="rId1" Type="http://schemas.openxmlformats.org/officeDocument/2006/relationships/tags" Target="../tags/tag79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83.xml"/><Relationship Id="rId2" Type="http://schemas.openxmlformats.org/officeDocument/2006/relationships/image" Target="../media/image7.png"/><Relationship Id="rId1" Type="http://schemas.openxmlformats.org/officeDocument/2006/relationships/tags" Target="../tags/tag82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85.xml"/><Relationship Id="rId2" Type="http://schemas.openxmlformats.org/officeDocument/2006/relationships/image" Target="../media/image8.png"/><Relationship Id="rId1" Type="http://schemas.openxmlformats.org/officeDocument/2006/relationships/tags" Target="../tags/tag84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87.xml"/><Relationship Id="rId2" Type="http://schemas.openxmlformats.org/officeDocument/2006/relationships/image" Target="../media/image9.png"/><Relationship Id="rId1" Type="http://schemas.openxmlformats.org/officeDocument/2006/relationships/tags" Target="../tags/tag86.xml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89.xml"/><Relationship Id="rId2" Type="http://schemas.openxmlformats.org/officeDocument/2006/relationships/image" Target="../media/image10.png"/><Relationship Id="rId1" Type="http://schemas.openxmlformats.org/officeDocument/2006/relationships/tags" Target="../tags/tag88.xml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91.xml"/><Relationship Id="rId2" Type="http://schemas.openxmlformats.org/officeDocument/2006/relationships/image" Target="../media/image11.png"/><Relationship Id="rId1" Type="http://schemas.openxmlformats.org/officeDocument/2006/relationships/tags" Target="../tags/tag90.xml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93.xml"/><Relationship Id="rId2" Type="http://schemas.openxmlformats.org/officeDocument/2006/relationships/image" Target="../media/image12.png"/><Relationship Id="rId1" Type="http://schemas.openxmlformats.org/officeDocument/2006/relationships/tags" Target="../tags/tag92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95.xml"/><Relationship Id="rId2" Type="http://schemas.openxmlformats.org/officeDocument/2006/relationships/image" Target="../media/image13.png"/><Relationship Id="rId1" Type="http://schemas.openxmlformats.org/officeDocument/2006/relationships/tags" Target="../tags/tag94.xml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97.xml"/><Relationship Id="rId2" Type="http://schemas.openxmlformats.org/officeDocument/2006/relationships/image" Target="../media/image14.png"/><Relationship Id="rId1" Type="http://schemas.openxmlformats.org/officeDocument/2006/relationships/tags" Target="../tags/tag96.xml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99.xml"/><Relationship Id="rId2" Type="http://schemas.openxmlformats.org/officeDocument/2006/relationships/image" Target="../media/image15.png"/><Relationship Id="rId1" Type="http://schemas.openxmlformats.org/officeDocument/2006/relationships/tags" Target="../tags/tag98.xml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01.xml"/><Relationship Id="rId2" Type="http://schemas.openxmlformats.org/officeDocument/2006/relationships/image" Target="../media/image16.png"/><Relationship Id="rId1" Type="http://schemas.openxmlformats.org/officeDocument/2006/relationships/tags" Target="../tags/tag100.xml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03.xml"/><Relationship Id="rId2" Type="http://schemas.openxmlformats.org/officeDocument/2006/relationships/image" Target="../media/image17.png"/><Relationship Id="rId1" Type="http://schemas.openxmlformats.org/officeDocument/2006/relationships/tags" Target="../tags/tag102.xml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05.xml"/><Relationship Id="rId2" Type="http://schemas.openxmlformats.org/officeDocument/2006/relationships/image" Target="../media/image18.png"/><Relationship Id="rId1" Type="http://schemas.openxmlformats.org/officeDocument/2006/relationships/tags" Target="../tags/tag10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en-US" altLang="zh-CN"/>
              <a:t>「</a:t>
            </a:r>
            <a:r>
              <a:rPr lang="zh-CN" altLang="en-US"/>
              <a:t>无隙</a:t>
            </a:r>
            <a:r>
              <a:rPr lang="en-US" altLang="zh-CN"/>
              <a:t>」&amp;「</a:t>
            </a:r>
            <a:r>
              <a:rPr lang="zh-CN" altLang="en-US"/>
              <a:t>并置</a:t>
            </a:r>
            <a:r>
              <a:rPr lang="en-US" altLang="zh-CN"/>
              <a:t>」</a:t>
            </a:r>
            <a:endParaRPr lang="en-US" altLang="zh-CN"/>
          </a:p>
        </p:txBody>
      </p:sp>
      <p:pic>
        <p:nvPicPr>
          <p:cNvPr id="6" name="内容占位符 5"/>
          <p:cNvPicPr>
            <a:picLocks noChangeAspect="1"/>
          </p:cNvPicPr>
          <p:nvPr>
            <p:ph idx="1"/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3068955" y="1490345"/>
            <a:ext cx="6046470" cy="475932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en-US" altLang="zh-CN"/>
              <a:t>「</a:t>
            </a:r>
            <a:r>
              <a:rPr lang="zh-CN" altLang="en-US"/>
              <a:t>无隙</a:t>
            </a:r>
            <a:r>
              <a:rPr lang="en-US" altLang="zh-CN"/>
              <a:t>」&amp;「</a:t>
            </a:r>
            <a:r>
              <a:rPr lang="zh-CN" altLang="en-US"/>
              <a:t>并置</a:t>
            </a:r>
            <a:r>
              <a:rPr lang="en-US" altLang="zh-CN"/>
              <a:t>」</a:t>
            </a:r>
            <a:endParaRPr lang="en-US" altLang="zh-CN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3067050" y="1490345"/>
            <a:ext cx="6050915" cy="475932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en-US" altLang="zh-CN"/>
              <a:t>「</a:t>
            </a:r>
            <a:r>
              <a:rPr lang="zh-CN" altLang="en-US"/>
              <a:t>无隙</a:t>
            </a:r>
            <a:r>
              <a:rPr lang="en-US" altLang="zh-CN"/>
              <a:t>」&amp;「</a:t>
            </a:r>
            <a:r>
              <a:rPr lang="zh-CN" altLang="en-US"/>
              <a:t>并置</a:t>
            </a:r>
            <a:r>
              <a:rPr lang="en-US" altLang="zh-CN"/>
              <a:t>」</a:t>
            </a:r>
            <a:endParaRPr lang="en-US" altLang="zh-CN"/>
          </a:p>
        </p:txBody>
      </p:sp>
      <p:pic>
        <p:nvPicPr>
          <p:cNvPr id="5" name="内容占位符 4"/>
          <p:cNvPicPr>
            <a:picLocks noChangeAspect="1"/>
          </p:cNvPicPr>
          <p:nvPr>
            <p:ph idx="1"/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899160" y="2611120"/>
            <a:ext cx="2286000" cy="19685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1235" y="2280920"/>
            <a:ext cx="2298700" cy="22987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16010" y="2470150"/>
            <a:ext cx="1828800" cy="2108200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>
                <a:sym typeface="+mn-ea"/>
              </a:rPr>
              <a:t>应用一</a:t>
            </a:r>
            <a:r>
              <a:rPr lang="en-US" altLang="zh-CN">
                <a:sym typeface="+mn-ea"/>
              </a:rPr>
              <a:t>、</a:t>
            </a:r>
            <a:r>
              <a:rPr lang="zh-CN" altLang="en-US">
                <a:sym typeface="+mn-ea"/>
              </a:rPr>
              <a:t>晶胞选</a:t>
            </a:r>
            <a:r>
              <a:rPr lang="zh-CN" altLang="en-US">
                <a:sym typeface="+mn-ea"/>
              </a:rPr>
              <a:t>取</a:t>
            </a:r>
            <a:endParaRPr lang="zh-CN" altLang="en-US"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330" y="1511300"/>
            <a:ext cx="7828915" cy="426529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>
                <a:sym typeface="+mn-ea"/>
              </a:rPr>
              <a:t>应用一</a:t>
            </a:r>
            <a:r>
              <a:rPr lang="en-US" altLang="zh-CN">
                <a:sym typeface="+mn-ea"/>
              </a:rPr>
              <a:t>、</a:t>
            </a:r>
            <a:r>
              <a:rPr lang="zh-CN" altLang="en-US">
                <a:sym typeface="+mn-ea"/>
              </a:rPr>
              <a:t>晶胞选取</a:t>
            </a:r>
            <a:endParaRPr lang="zh-CN" altLang="en-US">
              <a:sym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330" y="1653540"/>
            <a:ext cx="10968990" cy="355092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>
                <a:sym typeface="+mn-ea"/>
              </a:rPr>
              <a:t>应用一</a:t>
            </a:r>
            <a:r>
              <a:rPr lang="en-US" altLang="zh-CN">
                <a:sym typeface="+mn-ea"/>
              </a:rPr>
              <a:t>、</a:t>
            </a:r>
            <a:r>
              <a:rPr lang="zh-CN" altLang="en-US">
                <a:sym typeface="+mn-ea"/>
              </a:rPr>
              <a:t>晶胞选取</a:t>
            </a:r>
            <a:endParaRPr lang="zh-CN" altLang="en-US"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680" y="1741805"/>
            <a:ext cx="10962640" cy="428879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>
                <a:sym typeface="+mn-ea"/>
              </a:rPr>
              <a:t>应用一</a:t>
            </a:r>
            <a:r>
              <a:rPr lang="en-US" altLang="zh-CN">
                <a:sym typeface="+mn-ea"/>
              </a:rPr>
              <a:t>、</a:t>
            </a:r>
            <a:r>
              <a:rPr lang="zh-CN" altLang="en-US">
                <a:sym typeface="+mn-ea"/>
              </a:rPr>
              <a:t>晶胞选取</a:t>
            </a:r>
            <a:endParaRPr lang="zh-CN" altLang="en-US"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330" y="1631315"/>
            <a:ext cx="11011535" cy="449897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>
                <a:sym typeface="+mn-ea"/>
              </a:rPr>
              <a:t>应用二</a:t>
            </a:r>
            <a:r>
              <a:rPr lang="en-US" altLang="zh-CN">
                <a:sym typeface="+mn-ea"/>
              </a:rPr>
              <a:t>、</a:t>
            </a:r>
            <a:r>
              <a:rPr lang="zh-CN" altLang="en-US">
                <a:sym typeface="+mn-ea"/>
              </a:rPr>
              <a:t>粒</a:t>
            </a:r>
            <a:r>
              <a:rPr lang="zh-CN" altLang="en-US">
                <a:sym typeface="+mn-ea"/>
              </a:rPr>
              <a:t>子位置</a:t>
            </a:r>
            <a:r>
              <a:rPr lang="zh-CN" altLang="en-US">
                <a:sym typeface="+mn-ea"/>
              </a:rPr>
              <a:t>判断</a:t>
            </a:r>
            <a:endParaRPr lang="zh-CN" altLang="en-US"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330" y="1376680"/>
            <a:ext cx="10962640" cy="410527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>
                <a:sym typeface="+mn-ea"/>
              </a:rPr>
              <a:t>应用二</a:t>
            </a:r>
            <a:r>
              <a:rPr lang="en-US" altLang="zh-CN">
                <a:sym typeface="+mn-ea"/>
              </a:rPr>
              <a:t>、</a:t>
            </a:r>
            <a:r>
              <a:rPr lang="zh-CN" altLang="en-US">
                <a:sym typeface="+mn-ea"/>
              </a:rPr>
              <a:t>粒子位置判断</a:t>
            </a:r>
            <a:endParaRPr lang="zh-CN" altLang="en-US"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330" y="1434465"/>
            <a:ext cx="8903970" cy="502983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>
                <a:sym typeface="+mn-ea"/>
              </a:rPr>
              <a:t>应用二</a:t>
            </a:r>
            <a:r>
              <a:rPr lang="en-US" altLang="zh-CN">
                <a:sym typeface="+mn-ea"/>
              </a:rPr>
              <a:t>、</a:t>
            </a:r>
            <a:r>
              <a:rPr lang="zh-CN" altLang="en-US">
                <a:sym typeface="+mn-ea"/>
              </a:rPr>
              <a:t>粒子位置判断</a:t>
            </a:r>
            <a:endParaRPr lang="zh-CN" altLang="en-US"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220" y="1473200"/>
            <a:ext cx="10960100" cy="485140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>
                <a:sym typeface="+mn-ea"/>
              </a:rPr>
              <a:t>应用二</a:t>
            </a:r>
            <a:r>
              <a:rPr lang="en-US" altLang="zh-CN">
                <a:sym typeface="+mn-ea"/>
              </a:rPr>
              <a:t>、</a:t>
            </a:r>
            <a:r>
              <a:rPr lang="zh-CN" altLang="en-US">
                <a:sym typeface="+mn-ea"/>
              </a:rPr>
              <a:t>粒子位置判断</a:t>
            </a:r>
            <a:endParaRPr lang="zh-CN" altLang="en-US"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330" y="1468755"/>
            <a:ext cx="10852150" cy="408432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>
                <a:sym typeface="+mn-ea"/>
              </a:rPr>
              <a:t>应用</a:t>
            </a:r>
            <a:r>
              <a:rPr lang="en-US" altLang="zh-CN">
                <a:sym typeface="+mn-ea"/>
              </a:rPr>
              <a:t>2——</a:t>
            </a:r>
            <a:r>
              <a:rPr lang="zh-CN" altLang="en-US">
                <a:sym typeface="+mn-ea"/>
              </a:rPr>
              <a:t>粒</a:t>
            </a:r>
            <a:r>
              <a:rPr lang="zh-CN" altLang="en-US">
                <a:sym typeface="+mn-ea"/>
              </a:rPr>
              <a:t>子位置</a:t>
            </a:r>
            <a:r>
              <a:rPr lang="zh-CN" altLang="en-US">
                <a:sym typeface="+mn-ea"/>
              </a:rPr>
              <a:t>判断</a:t>
            </a:r>
            <a:endParaRPr lang="zh-CN" altLang="en-US"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330" y="1313815"/>
            <a:ext cx="10370820" cy="523621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>
                <a:sym typeface="+mn-ea"/>
              </a:rPr>
              <a:t>应用二</a:t>
            </a:r>
            <a:r>
              <a:rPr lang="en-US" altLang="zh-CN">
                <a:sym typeface="+mn-ea"/>
              </a:rPr>
              <a:t>、</a:t>
            </a:r>
            <a:r>
              <a:rPr lang="zh-CN" altLang="en-US">
                <a:sym typeface="+mn-ea"/>
              </a:rPr>
              <a:t>粒子位置判断</a:t>
            </a:r>
            <a:endParaRPr lang="zh-CN" altLang="en-US"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330" y="1313815"/>
            <a:ext cx="9940290" cy="525780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>
                <a:sym typeface="+mn-ea"/>
              </a:rPr>
              <a:t>应用二</a:t>
            </a:r>
            <a:r>
              <a:rPr lang="en-US" altLang="zh-CN">
                <a:sym typeface="+mn-ea"/>
              </a:rPr>
              <a:t>、</a:t>
            </a:r>
            <a:r>
              <a:rPr lang="zh-CN" altLang="en-US">
                <a:sym typeface="+mn-ea"/>
              </a:rPr>
              <a:t>粒子位置判断</a:t>
            </a:r>
            <a:endParaRPr lang="zh-CN" altLang="en-US"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800" y="1635125"/>
            <a:ext cx="11075035" cy="431800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>
                <a:sym typeface="+mn-ea"/>
              </a:rPr>
              <a:t>应用三</a:t>
            </a:r>
            <a:r>
              <a:rPr lang="en-US" altLang="zh-CN">
                <a:sym typeface="+mn-ea"/>
              </a:rPr>
              <a:t>、</a:t>
            </a:r>
            <a:r>
              <a:rPr lang="zh-CN" altLang="en-US">
                <a:sym typeface="+mn-ea"/>
              </a:rPr>
              <a:t>晶胞平移变</a:t>
            </a:r>
            <a:r>
              <a:rPr lang="zh-CN" altLang="en-US">
                <a:sym typeface="+mn-ea"/>
              </a:rPr>
              <a:t>换</a:t>
            </a:r>
            <a:endParaRPr lang="zh-CN" altLang="en-US"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950" y="1217295"/>
            <a:ext cx="10961370" cy="534098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06.xml><?xml version="1.0" encoding="utf-8"?>
<p:tagLst xmlns:p="http://schemas.openxmlformats.org/presentationml/2006/main">
  <p:tag name="resource_record_key" val="{&quot;10&quot;:[20042901,20043024],&quot;12&quot;:[25001516,25001426],&quot;29&quot;:[50049410,50052696],&quot;65&quot;:[20205081]}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苹方-简"/>
        <a:ea typeface="苹方-简"/>
        <a:cs typeface=""/>
      </a:majorFont>
      <a:minorFont>
        <a:latin typeface="苹方-简"/>
        <a:ea typeface="苹方-简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WPS">
      <a:majorFont>
        <a:latin typeface="苹方-简"/>
        <a:ea typeface="苹方-简"/>
        <a:cs typeface=""/>
      </a:majorFont>
      <a:minorFont>
        <a:latin typeface="苹方-简"/>
        <a:ea typeface="苹方-简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WPS">
      <a:majorFont>
        <a:latin typeface="苹方-简"/>
        <a:ea typeface="苹方-简"/>
        <a:cs typeface=""/>
      </a:majorFont>
      <a:minorFont>
        <a:latin typeface="苹方-简"/>
        <a:ea typeface="苹方-简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</Words>
  <Application>WPS 文字</Application>
  <PresentationFormat>宽屏</PresentationFormat>
  <Paragraphs>30</Paragraphs>
  <Slides>15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5" baseType="lpstr">
      <vt:lpstr>Arial</vt:lpstr>
      <vt:lpstr>宋体</vt:lpstr>
      <vt:lpstr>Wingdings</vt:lpstr>
      <vt:lpstr>Wingdings</vt:lpstr>
      <vt:lpstr>仓耳渔阳体</vt:lpstr>
      <vt:lpstr>PingFang SC Regular</vt:lpstr>
      <vt:lpstr>苹方-简</vt:lpstr>
      <vt:lpstr>微软雅黑</vt:lpstr>
      <vt:lpstr>Arial Unicode MS</vt:lpstr>
      <vt:lpstr>WPS</vt:lpstr>
      <vt:lpstr>「无隙」&amp;「并置」</vt:lpstr>
      <vt:lpstr>「无隙」&amp;「并置」</vt:lpstr>
      <vt:lpstr>「无隙」&amp;「并置」</vt:lpstr>
      <vt:lpstr>应用一、晶胞选取</vt:lpstr>
      <vt:lpstr>应用一、晶胞选取</vt:lpstr>
      <vt:lpstr>应用一、晶胞选取</vt:lpstr>
      <vt:lpstr>应用一、晶胞选取</vt:lpstr>
      <vt:lpstr>应用二、粒子位置判断</vt:lpstr>
      <vt:lpstr>应用二、粒子位置判断</vt:lpstr>
      <vt:lpstr>应用二、粒子位置判断</vt:lpstr>
      <vt:lpstr>应用二、粒子位置判断</vt:lpstr>
      <vt:lpstr>应用2——粒子位置判断</vt:lpstr>
      <vt:lpstr>应用二、粒子位置判断</vt:lpstr>
      <vt:lpstr>应用二、粒子位置判断</vt:lpstr>
      <vt:lpstr>应用三、晶胞平移变换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zz</cp:lastModifiedBy>
  <cp:revision>1061</cp:revision>
  <dcterms:created xsi:type="dcterms:W3CDTF">2026-03-19T03:44:34Z</dcterms:created>
  <dcterms:modified xsi:type="dcterms:W3CDTF">2026-03-19T03:44:34Z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2052-12.1.25205.25205</vt:lpwstr>
  </property>
  <property fmtid="{D5CDD505-2E9C-101B-9397-08002B2CF9AE}" pid="3" name="ICV">
    <vt:lpwstr>CECBBEEE2518B835910C1069FFEEDE15_41</vt:lpwstr>
  </property>
</Properties>
</file>